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46" r:id="rId11"/>
    <p:sldId id="349" r:id="rId12"/>
    <p:sldId id="354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66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13</a:t>
            </a:r>
            <a:r>
              <a:rPr lang="zh-CN" altLang="en-US" sz="4232" b="1">
                <a:solidFill>
                  <a:srgbClr val="D60093"/>
                </a:solidFill>
              </a:rPr>
              <a:t>　我要的是葫芦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29806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从文中哪里可以看出夜里的风暴非常可怕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画出相关的句子。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橡树被摧毁的原因是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　　　　　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芦苇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安然无恙的原因是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这个故事告诉我们什么道理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115681" y="2820474"/>
            <a:ext cx="603242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和风暴实力悬殊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却非要与它搏斗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172205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许多树都被吹倒了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地上到处都是被吹断的树枝。一棵长在河边的橡树被连根拔起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倒在河里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顺流而下。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887082" y="3458060"/>
            <a:ext cx="480131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顺势摆动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对风暴屈身相让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4699045"/>
            <a:ext cx="1158362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在处理问题时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我们应该理智行事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合理地运用自己的优势。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8514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593302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连一连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葫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盯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赛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慢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hú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dīnɡ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xiè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màn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sài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2253343" y="2356248"/>
            <a:ext cx="71490" cy="5720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186290" y="2356247"/>
            <a:ext cx="1660041" cy="5998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4114800" y="2342314"/>
            <a:ext cx="1803021" cy="7165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935313" y="2342314"/>
            <a:ext cx="1660041" cy="59987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7863823" y="2328381"/>
            <a:ext cx="1803021" cy="71657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92150" y="834606"/>
            <a:ext cx="10807700" cy="4819781"/>
            <a:chOff x="692150" y="834606"/>
            <a:chExt cx="10807700" cy="481978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834606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葫芦的人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只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要小葫芦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连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那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葫芦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叶子上生了蚜虫也不管。一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多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劝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他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赶紧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给葫芦治一治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可是他却不听。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24780" y="1542466"/>
              <a:ext cx="1209524" cy="1552381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107513" y="1513895"/>
              <a:ext cx="1171429" cy="1580952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963781" y="1580561"/>
              <a:ext cx="1209524" cy="15142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41771" y="3234163"/>
              <a:ext cx="2200000" cy="1504762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95790" y="3205592"/>
              <a:ext cx="1133333" cy="1533333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1955080" y="2056450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318765" y="2056449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</a:t>
            </a:r>
            <a:endParaRPr lang="zh-CN" altLang="en-US" sz="4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180962" y="2046129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endParaRPr lang="zh-CN" altLang="en-US" sz="44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796991" y="3711643"/>
            <a:ext cx="173637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邻   居</a:t>
            </a:r>
            <a:endParaRPr lang="zh-CN" altLang="en-US" sz="44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502619" y="3712775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9010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三、读下面的句子应该用什么语气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选一选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填一填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急切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赞美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期盼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多么可爱的小葫芦啊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你别光盯着葫芦了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叶子上生了蚜虫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快治一治吧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我的小葫芦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快长啊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快长啊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122636" y="216735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738179" y="280329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96000" y="342393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20812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四、比较句子的情感强烈程度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里填上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有几个虫子怕什么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5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有几个虫子不可怕。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叶子上的虫不用治。</a:t>
            </a:r>
            <a:r>
              <a:rPr lang="en-US" altLang="zh-CN" sz="5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叶子上的虫还用治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611008" y="2535422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&gt;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897966" y="3495388"/>
            <a:ext cx="415498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&lt;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五、《我要的是葫芦》告诉我们的道理有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多选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别人说的都是对的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事物之间是有密切联系的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不能只追求结果而忽视过程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要知错就改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不要等到问题严重了而受损失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316080" y="1156497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99491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9168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芦苇和橡树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一天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一场可怕的风暴侵袭森林。许多树都被吹倒了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地上到处都是被吹断的树枝。一棵长在河边的橡树被连根拔起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倒在河里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顺流而下。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橡树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在河中漂流的时候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发现河两岸生长的芦苇却安然无恙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觉得很奇怪。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你们是怎么活下来的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橡树问道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你们看上去那么纤细而柔弱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一棵大树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却被吹倒了。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这没什么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芦苇细声细气地说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你和风暴实力悬殊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却非要与它搏斗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所以你被摧毁了。我们则顺势摆动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对风暴屈身相让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所以我们躲过了侵袭。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选自《伊索寓言》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735</TotalTime>
  <Words>415</Words>
  <Application>Microsoft Office PowerPoint</Application>
  <PresentationFormat>宽屏</PresentationFormat>
  <Paragraphs>61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2025-08-29T03:26:00Z</dcterms:modified>
</cp:coreProperties>
</file>